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14.06.2016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PresentationFormat>Ekran Gösterisi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Slayt 1</vt:lpstr>
      <vt:lpstr>Slayt 2</vt:lpstr>
      <vt:lpstr>Slayt 3</vt:lpstr>
      <vt:lpstr>Slayt 4</vt:lpstr>
      <vt:lpstr>Slayt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KEMAL</dc:creator>
  <cp:lastModifiedBy>KEMA</cp:lastModifiedBy>
  <cp:revision>5</cp:revision>
  <dcterms:created xsi:type="dcterms:W3CDTF">2016-06-14T15:26:07Z</dcterms:created>
  <dcterms:modified xsi:type="dcterms:W3CDTF">2016-06-14T15:28:54Z</dcterms:modified>
</cp:coreProperties>
</file>